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9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60F14F-CBD7-4B04-894E-526F671687CE}" type="datetimeFigureOut">
              <a:rPr lang="es-ES" smtClean="0"/>
              <a:pPr/>
              <a:t>17/04/2012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CA3821-433E-4C4C-9E21-4A66DED1F720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5 CuadroTexto"/>
          <p:cNvSpPr txBox="1"/>
          <p:nvPr/>
        </p:nvSpPr>
        <p:spPr>
          <a:xfrm>
            <a:off x="0" y="0"/>
            <a:ext cx="4786346" cy="8556188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" sz="1000" b="1" dirty="0" smtClean="0"/>
              <a:t>UNIVERSIDAD NACIONAL AUTONOMA DE MEXICO</a:t>
            </a:r>
          </a:p>
          <a:p>
            <a:pPr algn="ctr"/>
            <a:r>
              <a:rPr lang="es-ES" sz="1000" b="1" dirty="0" smtClean="0"/>
              <a:t>FACULTAD DE CONTADURIA Y ADMINISTRACION</a:t>
            </a:r>
          </a:p>
          <a:p>
            <a:pPr algn="ctr"/>
            <a:r>
              <a:rPr lang="es-ES" sz="1000" b="1" dirty="0" smtClean="0"/>
              <a:t>Investigación:  Cosméticos Naturales</a:t>
            </a:r>
          </a:p>
          <a:p>
            <a:pPr algn="ctr"/>
            <a:endParaRPr lang="es-ES" sz="1000" dirty="0" smtClean="0"/>
          </a:p>
          <a:p>
            <a:pPr algn="just"/>
            <a:r>
              <a:rPr lang="es-ES" sz="1000" dirty="0" smtClean="0"/>
              <a:t>Sexo: __                            </a:t>
            </a:r>
            <a:r>
              <a:rPr lang="es-ES" sz="1000" dirty="0" smtClean="0"/>
              <a:t>Edad: </a:t>
            </a:r>
            <a:r>
              <a:rPr lang="es-ES" sz="1000" dirty="0" smtClean="0"/>
              <a:t>______</a:t>
            </a:r>
            <a:endParaRPr lang="es-ES" sz="1000" dirty="0" smtClean="0"/>
          </a:p>
          <a:p>
            <a:pPr algn="just"/>
            <a:r>
              <a:rPr lang="es-ES" sz="1000" dirty="0" smtClean="0"/>
              <a:t>Estado Civil:  Solter@:______ Casado: _____             </a:t>
            </a:r>
          </a:p>
          <a:p>
            <a:pPr algn="just"/>
            <a:r>
              <a:rPr lang="es-ES" sz="1000" dirty="0" smtClean="0"/>
              <a:t>Ocupación: Estudiante:_______                           Empleado:_______</a:t>
            </a:r>
          </a:p>
          <a:p>
            <a:pPr algn="just"/>
            <a:endParaRPr lang="es-ES" sz="1000" dirty="0" smtClean="0"/>
          </a:p>
          <a:p>
            <a:pPr marL="228600" indent="-228600" algn="just">
              <a:buAutoNum type="arabicPeriod"/>
            </a:pPr>
            <a:r>
              <a:rPr lang="es-ES" sz="1000" dirty="0" smtClean="0"/>
              <a:t>¿Utilizas algún  cosmético?     Si:_____         No: </a:t>
            </a:r>
            <a:r>
              <a:rPr lang="es-ES" sz="1000" dirty="0" smtClean="0"/>
              <a:t>_____</a:t>
            </a:r>
            <a:endParaRPr lang="es-ES" sz="1000" dirty="0" smtClean="0"/>
          </a:p>
          <a:p>
            <a:pPr marL="228600" indent="-228600" algn="just">
              <a:buAutoNum type="arabicPeriod"/>
            </a:pPr>
            <a:r>
              <a:rPr lang="es-ES" sz="1000" dirty="0" smtClean="0"/>
              <a:t>¿Que tipo de cosmético utilizas?</a:t>
            </a:r>
          </a:p>
          <a:p>
            <a:pPr marL="228600" indent="-228600" algn="just"/>
            <a:r>
              <a:rPr lang="es-ES" sz="1000" dirty="0" smtClean="0"/>
              <a:t>         Maquillaje ___   Higiene Corporal ____ Productos Capilares ____ </a:t>
            </a:r>
          </a:p>
          <a:p>
            <a:pPr marL="228600" indent="-228600" algn="just"/>
            <a:r>
              <a:rPr lang="es-ES" sz="1000" dirty="0" smtClean="0"/>
              <a:t>         Productos para la piel ___  Productos desodorantes ____  Productos dentales ___</a:t>
            </a:r>
          </a:p>
          <a:p>
            <a:pPr marL="228600" indent="-228600" algn="just"/>
            <a:r>
              <a:rPr lang="es-ES" sz="1000" dirty="0" smtClean="0"/>
              <a:t>         Protectores solares ____  Productos depilatorios  ___ Productos blanqueadores __</a:t>
            </a:r>
          </a:p>
          <a:p>
            <a:pPr marL="228600" indent="-228600" algn="just"/>
            <a:endParaRPr lang="es-ES" sz="1000" dirty="0" smtClean="0"/>
          </a:p>
          <a:p>
            <a:pPr marL="228600" indent="-228600" algn="just">
              <a:buAutoNum type="arabicPeriod" startAt="3"/>
            </a:pPr>
            <a:r>
              <a:rPr lang="es-ES" sz="1000" dirty="0" smtClean="0"/>
              <a:t>¿Con que frecuencia adquieres alguno de estos cosméticos?</a:t>
            </a:r>
          </a:p>
          <a:p>
            <a:pPr marL="228600" indent="-228600"/>
            <a:r>
              <a:rPr lang="es-ES" sz="1000" dirty="0" smtClean="0"/>
              <a:t>         Cada mes ____ Cada 3 meses ____   Cada 6 meses____     Cada 1 año____</a:t>
            </a:r>
          </a:p>
          <a:p>
            <a:pPr marL="228600" indent="-228600"/>
            <a:endParaRPr lang="es-ES" sz="1000" dirty="0" smtClean="0"/>
          </a:p>
          <a:p>
            <a:pPr marL="228600" indent="-228600">
              <a:buAutoNum type="arabicPeriod" startAt="4"/>
            </a:pPr>
            <a:r>
              <a:rPr lang="es-ES" sz="1000" dirty="0" smtClean="0"/>
              <a:t>Dependiendo de la frecuencia de compra ¿Cuánto gastas en cosméticos?</a:t>
            </a:r>
          </a:p>
          <a:p>
            <a:pPr marL="228600" indent="-228600"/>
            <a:r>
              <a:rPr lang="es-ES" sz="1000" dirty="0" smtClean="0"/>
              <a:t>         0 a </a:t>
            </a:r>
            <a:r>
              <a:rPr lang="es-ES" sz="1000" dirty="0" smtClean="0"/>
              <a:t>$</a:t>
            </a:r>
            <a:r>
              <a:rPr lang="es-ES" sz="1000" dirty="0" smtClean="0"/>
              <a:t>250</a:t>
            </a:r>
            <a:r>
              <a:rPr lang="es-ES" sz="1000" dirty="0" smtClean="0"/>
              <a:t>  </a:t>
            </a:r>
            <a:r>
              <a:rPr lang="es-ES" sz="1000" dirty="0" smtClean="0"/>
              <a:t>_____   </a:t>
            </a:r>
            <a:r>
              <a:rPr lang="es-ES" sz="1000" dirty="0" smtClean="0"/>
              <a:t>$</a:t>
            </a:r>
            <a:r>
              <a:rPr lang="es-ES" sz="1000" dirty="0" smtClean="0"/>
              <a:t>2</a:t>
            </a:r>
            <a:r>
              <a:rPr lang="es-ES" sz="1000" dirty="0" smtClean="0"/>
              <a:t>50 </a:t>
            </a:r>
            <a:r>
              <a:rPr lang="es-ES" sz="1000" dirty="0" smtClean="0"/>
              <a:t>a </a:t>
            </a:r>
            <a:r>
              <a:rPr lang="es-ES" sz="1000" dirty="0" smtClean="0"/>
              <a:t>$500 </a:t>
            </a:r>
            <a:r>
              <a:rPr lang="es-ES" sz="1000" dirty="0" smtClean="0"/>
              <a:t>____ $500 a </a:t>
            </a:r>
            <a:r>
              <a:rPr lang="es-ES" sz="1000" dirty="0" smtClean="0"/>
              <a:t>$700 ___  $700 a mas de $1000__</a:t>
            </a:r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marL="228600" indent="-228600"/>
            <a:r>
              <a:rPr lang="es-ES" sz="1000" dirty="0" smtClean="0"/>
              <a:t>5.     ¿En que te basas al momento de comprar un cosmético?</a:t>
            </a:r>
          </a:p>
          <a:p>
            <a:pPr marL="228600" indent="-228600"/>
            <a:r>
              <a:rPr lang="es-ES" sz="1000" dirty="0" smtClean="0"/>
              <a:t>         Calidad ____ Precio ___ Marca ____ Durabilidad ____ Ingredientes ____</a:t>
            </a:r>
          </a:p>
          <a:p>
            <a:pPr marL="228600" indent="-228600"/>
            <a:r>
              <a:rPr lang="es-ES" sz="1000" dirty="0" smtClean="0"/>
              <a:t>         Diseño ____  Hipoalargenico ___</a:t>
            </a:r>
          </a:p>
          <a:p>
            <a:pPr marL="228600" indent="-228600"/>
            <a:endParaRPr lang="es-ES" sz="1000" dirty="0" smtClean="0"/>
          </a:p>
          <a:p>
            <a:pPr marL="228600" indent="-228600">
              <a:buAutoNum type="arabicPeriod" startAt="6"/>
            </a:pPr>
            <a:r>
              <a:rPr lang="es-ES" sz="1000" dirty="0" smtClean="0"/>
              <a:t>¿Conoces los cosméticos naturales? Si____ No____</a:t>
            </a:r>
          </a:p>
          <a:p>
            <a:pPr marL="228600" indent="-228600">
              <a:buAutoNum type="arabicPeriod" startAt="6"/>
            </a:pPr>
            <a:endParaRPr lang="es-ES" sz="1000" dirty="0" smtClean="0"/>
          </a:p>
          <a:p>
            <a:pPr marL="228600" indent="-228600">
              <a:buAutoNum type="arabicPeriod" startAt="7"/>
            </a:pPr>
            <a:r>
              <a:rPr lang="es-ES" sz="1000" dirty="0" smtClean="0"/>
              <a:t>¿Haz utilizado algún cosmético natural? Si____ No ____</a:t>
            </a:r>
          </a:p>
          <a:p>
            <a:pPr marL="228600" indent="-228600"/>
            <a:endParaRPr lang="es-ES" sz="1000" dirty="0" smtClean="0"/>
          </a:p>
          <a:p>
            <a:pPr marL="228600" indent="-228600">
              <a:buAutoNum type="arabicPeriod" startAt="8"/>
            </a:pPr>
            <a:r>
              <a:rPr lang="es-ES" sz="1000" dirty="0" smtClean="0"/>
              <a:t>¿Qué marca de cosmético natural utilizaste?_________________________</a:t>
            </a:r>
          </a:p>
          <a:p>
            <a:pPr marL="228600" indent="-228600">
              <a:buAutoNum type="arabicPeriod" startAt="8"/>
            </a:pPr>
            <a:endParaRPr lang="es-ES" sz="1000" dirty="0" smtClean="0"/>
          </a:p>
          <a:p>
            <a:pPr marL="228600" indent="-228600">
              <a:buAutoNum type="arabicPeriod" startAt="8"/>
            </a:pPr>
            <a:r>
              <a:rPr lang="es-ES" sz="1000" dirty="0" smtClean="0"/>
              <a:t> Ordena del 1 al 7, las características que </a:t>
            </a:r>
            <a:r>
              <a:rPr lang="es-ES" sz="1000" dirty="0" err="1" smtClean="0"/>
              <a:t>tendria</a:t>
            </a:r>
            <a:r>
              <a:rPr lang="es-ES" sz="1000" dirty="0" smtClean="0"/>
              <a:t> que cubrir un cosmético </a:t>
            </a:r>
            <a:r>
              <a:rPr lang="es-ES" sz="1000" dirty="0" err="1" smtClean="0"/>
              <a:t>natu</a:t>
            </a:r>
            <a:endParaRPr lang="es-ES" sz="1000" dirty="0" smtClean="0"/>
          </a:p>
          <a:p>
            <a:pPr marL="228600" indent="-228600"/>
            <a:r>
              <a:rPr lang="es-ES" sz="1000" dirty="0" smtClean="0"/>
              <a:t> </a:t>
            </a:r>
            <a:r>
              <a:rPr lang="es-ES" sz="1000" dirty="0" smtClean="0"/>
              <a:t>       </a:t>
            </a:r>
            <a:r>
              <a:rPr lang="es-ES" sz="1000" dirty="0" err="1" smtClean="0"/>
              <a:t>ral</a:t>
            </a:r>
            <a:r>
              <a:rPr lang="es-ES" sz="1000" dirty="0" smtClean="0"/>
              <a:t>, para que lo adquirieras.</a:t>
            </a:r>
          </a:p>
          <a:p>
            <a:pPr marL="228600" indent="-228600"/>
            <a:r>
              <a:rPr lang="es-ES" sz="1000" dirty="0" smtClean="0"/>
              <a:t>         Marca</a:t>
            </a:r>
            <a:r>
              <a:rPr lang="es-ES" sz="1000" dirty="0" smtClean="0"/>
              <a:t>___  </a:t>
            </a:r>
            <a:r>
              <a:rPr lang="es-ES" sz="1000" dirty="0" err="1" smtClean="0"/>
              <a:t>Hipoalargenico</a:t>
            </a:r>
            <a:r>
              <a:rPr lang="es-ES" sz="1000" dirty="0" smtClean="0"/>
              <a:t> ____ Durabilidad___ Ingredientes____  Precio _____</a:t>
            </a:r>
          </a:p>
          <a:p>
            <a:pPr marL="228600" indent="-228600"/>
            <a:r>
              <a:rPr lang="es-ES" sz="1000" dirty="0" smtClean="0"/>
              <a:t>         Diseño_____ Calidad</a:t>
            </a:r>
            <a:r>
              <a:rPr lang="es-ES" sz="1000" dirty="0" smtClean="0"/>
              <a:t>____</a:t>
            </a:r>
          </a:p>
          <a:p>
            <a:pPr marL="228600" indent="-228600"/>
            <a:endParaRPr lang="es-ES" sz="1000" dirty="0" smtClean="0"/>
          </a:p>
          <a:p>
            <a:pPr marL="228600" indent="-228600">
              <a:buAutoNum type="arabicPeriod" startAt="10"/>
            </a:pPr>
            <a:r>
              <a:rPr lang="es-ES" sz="1000" dirty="0" smtClean="0"/>
              <a:t>¿Estarías dispuesto a invertir en un cosmético natural, que te ofrezca mayores beneficios que uno convencional? Si____ No</a:t>
            </a:r>
            <a:r>
              <a:rPr lang="es-ES" sz="1000" dirty="0" smtClean="0"/>
              <a:t>____</a:t>
            </a:r>
          </a:p>
          <a:p>
            <a:pPr marL="228600" indent="-228600">
              <a:buAutoNum type="arabicPeriod" startAt="10"/>
            </a:pPr>
            <a:endParaRPr lang="es-ES" sz="1000" dirty="0" smtClean="0"/>
          </a:p>
          <a:p>
            <a:pPr marL="228600" indent="-228600">
              <a:buAutoNum type="arabicPeriod" startAt="10"/>
            </a:pPr>
            <a:r>
              <a:rPr lang="es-ES" sz="1000" dirty="0" smtClean="0"/>
              <a:t> Con respecto a la pregunta anterior ¿Cuánto gastarías aproximadamente? </a:t>
            </a:r>
          </a:p>
          <a:p>
            <a:pPr marL="228600" indent="-228600"/>
            <a:r>
              <a:rPr lang="es-ES" sz="1000" dirty="0" smtClean="0"/>
              <a:t>         </a:t>
            </a:r>
            <a:r>
              <a:rPr lang="es-ES" sz="1000" dirty="0" smtClean="0"/>
              <a:t>$0 a $300 ___  </a:t>
            </a:r>
            <a:r>
              <a:rPr lang="es-ES" sz="1000" dirty="0" smtClean="0"/>
              <a:t>$400 a $800 </a:t>
            </a:r>
            <a:r>
              <a:rPr lang="es-ES" sz="1000" dirty="0" smtClean="0"/>
              <a:t>____  $ 900 a $1200 ____ </a:t>
            </a:r>
            <a:r>
              <a:rPr lang="es-ES" sz="1000" dirty="0" smtClean="0"/>
              <a:t>Mas de </a:t>
            </a:r>
            <a:r>
              <a:rPr lang="es-ES" sz="1000" dirty="0" smtClean="0"/>
              <a:t>$1300 ____</a:t>
            </a:r>
          </a:p>
          <a:p>
            <a:pPr marL="228600" indent="-228600"/>
            <a:r>
              <a:rPr lang="es-ES" sz="1000" dirty="0" smtClean="0"/>
              <a:t> </a:t>
            </a:r>
            <a:endParaRPr lang="es-ES" sz="1000" dirty="0" smtClean="0"/>
          </a:p>
          <a:p>
            <a:pPr marL="228600" indent="-228600">
              <a:buAutoNum type="arabicPeriod" startAt="12"/>
            </a:pPr>
            <a:r>
              <a:rPr lang="es-ES" sz="1000" dirty="0" smtClean="0"/>
              <a:t>Ordena del 1 al  , donde seria el lugar en donde comprarías un cosmético </a:t>
            </a:r>
            <a:r>
              <a:rPr lang="es-ES" sz="1000" dirty="0" err="1" smtClean="0"/>
              <a:t>natu</a:t>
            </a:r>
            <a:endParaRPr lang="es-ES" sz="1000" dirty="0" smtClean="0"/>
          </a:p>
          <a:p>
            <a:pPr marL="228600" indent="-228600"/>
            <a:r>
              <a:rPr lang="es-ES" sz="1000" dirty="0" smtClean="0"/>
              <a:t> </a:t>
            </a:r>
            <a:r>
              <a:rPr lang="es-ES" sz="1000" dirty="0" smtClean="0"/>
              <a:t>       </a:t>
            </a:r>
            <a:r>
              <a:rPr lang="es-ES" sz="1000" dirty="0" err="1" smtClean="0"/>
              <a:t>ral</a:t>
            </a:r>
            <a:r>
              <a:rPr lang="es-ES" sz="1000" dirty="0" smtClean="0"/>
              <a:t>.</a:t>
            </a:r>
          </a:p>
          <a:p>
            <a:pPr marL="228600" indent="-228600"/>
            <a:r>
              <a:rPr lang="es-ES" sz="1000" dirty="0" smtClean="0"/>
              <a:t> </a:t>
            </a:r>
            <a:r>
              <a:rPr lang="es-ES" sz="1000" dirty="0" smtClean="0"/>
              <a:t>       Tienda de Autoservicio__ Tienda especializada ___  </a:t>
            </a:r>
            <a:r>
              <a:rPr lang="es-ES" sz="1000" dirty="0" smtClean="0"/>
              <a:t>Por Catalogo __ Internet ___ </a:t>
            </a:r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algn="just"/>
            <a:endParaRPr lang="es-ES" sz="1000" dirty="0" smtClean="0"/>
          </a:p>
        </p:txBody>
      </p:sp>
      <p:sp>
        <p:nvSpPr>
          <p:cNvPr id="7" name="6 CuadroTexto"/>
          <p:cNvSpPr txBox="1"/>
          <p:nvPr/>
        </p:nvSpPr>
        <p:spPr>
          <a:xfrm>
            <a:off x="4857752" y="0"/>
            <a:ext cx="4857752" cy="747897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s-ES" sz="1000" b="1" dirty="0" smtClean="0"/>
              <a:t>UNIVERSIDAD NACIONAL AUTONOMA DE MEXICO</a:t>
            </a:r>
          </a:p>
          <a:p>
            <a:pPr algn="ctr"/>
            <a:r>
              <a:rPr lang="es-ES" sz="1000" b="1" dirty="0" smtClean="0"/>
              <a:t>FACULTAD DE CONTADURIA Y ADMINISTRACION</a:t>
            </a:r>
          </a:p>
          <a:p>
            <a:pPr algn="ctr"/>
            <a:r>
              <a:rPr lang="es-ES" sz="1000" b="1" dirty="0" smtClean="0"/>
              <a:t>Investigación:  Cosméticos Naturales</a:t>
            </a:r>
          </a:p>
          <a:p>
            <a:pPr algn="ctr"/>
            <a:endParaRPr lang="es-ES" sz="1000" dirty="0" smtClean="0"/>
          </a:p>
          <a:p>
            <a:pPr algn="just"/>
            <a:r>
              <a:rPr lang="es-ES" sz="1000" dirty="0" smtClean="0"/>
              <a:t>Sexo: __                            Edad: ______</a:t>
            </a:r>
          </a:p>
          <a:p>
            <a:pPr algn="just"/>
            <a:r>
              <a:rPr lang="es-ES" sz="1000" dirty="0" smtClean="0"/>
              <a:t>Estado Civil:  </a:t>
            </a:r>
            <a:r>
              <a:rPr lang="es-ES" sz="1000" dirty="0" err="1" smtClean="0"/>
              <a:t>Solter@</a:t>
            </a:r>
            <a:r>
              <a:rPr lang="es-ES" sz="1000" dirty="0" smtClean="0"/>
              <a:t>:______ Casado: _____             </a:t>
            </a:r>
          </a:p>
          <a:p>
            <a:pPr algn="just"/>
            <a:r>
              <a:rPr lang="es-ES" sz="1000" dirty="0" smtClean="0"/>
              <a:t>Ocupación: Estudiante:_______                           Empleado:_______</a:t>
            </a:r>
          </a:p>
          <a:p>
            <a:pPr algn="just"/>
            <a:endParaRPr lang="es-ES" sz="1000" dirty="0" smtClean="0"/>
          </a:p>
          <a:p>
            <a:pPr marL="228600" indent="-228600" algn="just">
              <a:buAutoNum type="arabicPeriod"/>
            </a:pPr>
            <a:r>
              <a:rPr lang="es-ES" sz="1000" dirty="0" smtClean="0"/>
              <a:t>¿Utilizas algún  cosmético?     Si:_____         No: _____</a:t>
            </a:r>
          </a:p>
          <a:p>
            <a:pPr marL="228600" indent="-228600" algn="just">
              <a:buAutoNum type="arabicPeriod"/>
            </a:pPr>
            <a:r>
              <a:rPr lang="es-ES" sz="1000" dirty="0" smtClean="0"/>
              <a:t>¿Que tipo de cosmético utilizas?</a:t>
            </a:r>
          </a:p>
          <a:p>
            <a:pPr marL="228600" indent="-228600" algn="just"/>
            <a:r>
              <a:rPr lang="es-ES" sz="1000" dirty="0" smtClean="0"/>
              <a:t>         Maquillaje ___   Higiene Corporal ____ Productos Capilares ____ </a:t>
            </a:r>
          </a:p>
          <a:p>
            <a:pPr marL="228600" indent="-228600" algn="just"/>
            <a:r>
              <a:rPr lang="es-ES" sz="1000" dirty="0" smtClean="0"/>
              <a:t>         Productos para la piel ___  Productos desodorantes ____  Productos dentales ___</a:t>
            </a:r>
          </a:p>
          <a:p>
            <a:pPr marL="228600" indent="-228600" algn="just"/>
            <a:r>
              <a:rPr lang="es-ES" sz="1000" dirty="0" smtClean="0"/>
              <a:t>         Protectores solares ____  Productos depilatorios  ___ Productos blanqueadores __</a:t>
            </a:r>
          </a:p>
          <a:p>
            <a:pPr marL="228600" indent="-228600" algn="just"/>
            <a:endParaRPr lang="es-ES" sz="1000" dirty="0" smtClean="0"/>
          </a:p>
          <a:p>
            <a:pPr marL="228600" indent="-228600" algn="just">
              <a:buAutoNum type="arabicPeriod" startAt="3"/>
            </a:pPr>
            <a:r>
              <a:rPr lang="es-ES" sz="1000" dirty="0" smtClean="0"/>
              <a:t>¿Con que frecuencia adquieres alguno de estos cosméticos?</a:t>
            </a:r>
          </a:p>
          <a:p>
            <a:pPr marL="228600" indent="-228600"/>
            <a:r>
              <a:rPr lang="es-ES" sz="1000" dirty="0" smtClean="0"/>
              <a:t>         Cada mes ____ Cada 3 meses ____   Cada 6 meses____     Cada 1 año____</a:t>
            </a:r>
          </a:p>
          <a:p>
            <a:pPr marL="228600" indent="-228600"/>
            <a:endParaRPr lang="es-ES" sz="1000" dirty="0" smtClean="0"/>
          </a:p>
          <a:p>
            <a:pPr marL="228600" indent="-228600">
              <a:buAutoNum type="arabicPeriod" startAt="4"/>
            </a:pPr>
            <a:r>
              <a:rPr lang="es-ES" sz="1000" dirty="0" smtClean="0"/>
              <a:t>Dependiendo de la frecuencia de compra ¿Cuánto gastas en cosméticos?</a:t>
            </a:r>
          </a:p>
          <a:p>
            <a:pPr marL="228600" indent="-228600"/>
            <a:r>
              <a:rPr lang="es-ES" sz="1000" dirty="0" smtClean="0"/>
              <a:t>         0 a $250  _____   $250 a $500 ____ $500 a $700 ___  $700 a mas de $1000__</a:t>
            </a:r>
          </a:p>
          <a:p>
            <a:pPr marL="228600" indent="-228600"/>
            <a:endParaRPr lang="es-ES" sz="1000" dirty="0" smtClean="0"/>
          </a:p>
          <a:p>
            <a:pPr marL="228600" indent="-228600"/>
            <a:r>
              <a:rPr lang="es-ES" sz="1000" dirty="0" smtClean="0"/>
              <a:t>5.     ¿En que te basas al momento de comprar un cosmético?</a:t>
            </a:r>
          </a:p>
          <a:p>
            <a:pPr marL="228600" indent="-228600"/>
            <a:r>
              <a:rPr lang="es-ES" sz="1000" dirty="0" smtClean="0"/>
              <a:t>         Calidad ____ Precio ___ Marca ____ Durabilidad ____ Ingredientes ____</a:t>
            </a:r>
          </a:p>
          <a:p>
            <a:pPr marL="228600" indent="-228600"/>
            <a:r>
              <a:rPr lang="es-ES" sz="1000" dirty="0" smtClean="0"/>
              <a:t>         Diseño ____  </a:t>
            </a:r>
            <a:r>
              <a:rPr lang="es-ES" sz="1000" dirty="0" err="1" smtClean="0"/>
              <a:t>Hipoalargenico</a:t>
            </a:r>
            <a:r>
              <a:rPr lang="es-ES" sz="1000" dirty="0" smtClean="0"/>
              <a:t> ___</a:t>
            </a:r>
          </a:p>
          <a:p>
            <a:pPr marL="228600" indent="-228600"/>
            <a:endParaRPr lang="es-ES" sz="1000" dirty="0" smtClean="0"/>
          </a:p>
          <a:p>
            <a:pPr marL="228600" indent="-228600">
              <a:buAutoNum type="arabicPeriod" startAt="6"/>
            </a:pPr>
            <a:r>
              <a:rPr lang="es-ES" sz="1000" dirty="0" smtClean="0"/>
              <a:t>¿Conoces los cosméticos naturales? Si____ No____</a:t>
            </a:r>
          </a:p>
          <a:p>
            <a:pPr marL="228600" indent="-228600">
              <a:buAutoNum type="arabicPeriod" startAt="6"/>
            </a:pPr>
            <a:endParaRPr lang="es-ES" sz="1000" dirty="0" smtClean="0"/>
          </a:p>
          <a:p>
            <a:pPr marL="228600" indent="-228600">
              <a:buAutoNum type="arabicPeriod" startAt="7"/>
            </a:pPr>
            <a:r>
              <a:rPr lang="es-ES" sz="1000" dirty="0" smtClean="0"/>
              <a:t>¿Haz utilizado algún cosmético natural? Si____ No ____</a:t>
            </a:r>
          </a:p>
          <a:p>
            <a:pPr marL="228600" indent="-228600"/>
            <a:endParaRPr lang="es-ES" sz="1000" dirty="0" smtClean="0"/>
          </a:p>
          <a:p>
            <a:pPr marL="228600" indent="-228600">
              <a:buAutoNum type="arabicPeriod" startAt="8"/>
            </a:pPr>
            <a:r>
              <a:rPr lang="es-ES" sz="1000" dirty="0" smtClean="0"/>
              <a:t>¿Qué marca de cosmético natural utilizaste?_________________________</a:t>
            </a:r>
          </a:p>
          <a:p>
            <a:pPr marL="228600" indent="-228600">
              <a:buAutoNum type="arabicPeriod" startAt="8"/>
            </a:pPr>
            <a:endParaRPr lang="es-ES" sz="1000" dirty="0" smtClean="0"/>
          </a:p>
          <a:p>
            <a:pPr marL="228600" indent="-228600">
              <a:buAutoNum type="arabicPeriod" startAt="8"/>
            </a:pPr>
            <a:r>
              <a:rPr lang="es-ES" sz="1000" dirty="0" smtClean="0"/>
              <a:t> Ordena del 1 al 7, las características que </a:t>
            </a:r>
            <a:r>
              <a:rPr lang="es-ES" sz="1000" dirty="0" err="1" smtClean="0"/>
              <a:t>tendria</a:t>
            </a:r>
            <a:r>
              <a:rPr lang="es-ES" sz="1000" dirty="0" smtClean="0"/>
              <a:t> que cubrir un cosmético </a:t>
            </a:r>
            <a:r>
              <a:rPr lang="es-ES" sz="1000" dirty="0" err="1" smtClean="0"/>
              <a:t>natu</a:t>
            </a:r>
            <a:endParaRPr lang="es-ES" sz="1000" dirty="0" smtClean="0"/>
          </a:p>
          <a:p>
            <a:pPr marL="228600" indent="-228600"/>
            <a:r>
              <a:rPr lang="es-ES" sz="1000" dirty="0" smtClean="0"/>
              <a:t>        </a:t>
            </a:r>
            <a:r>
              <a:rPr lang="es-ES" sz="1000" dirty="0" err="1" smtClean="0"/>
              <a:t>ral</a:t>
            </a:r>
            <a:r>
              <a:rPr lang="es-ES" sz="1000" dirty="0" smtClean="0"/>
              <a:t>, para que lo adquirieras.</a:t>
            </a:r>
          </a:p>
          <a:p>
            <a:pPr marL="228600" indent="-228600"/>
            <a:r>
              <a:rPr lang="es-ES" sz="1000" dirty="0" smtClean="0"/>
              <a:t>         Marca___  </a:t>
            </a:r>
            <a:r>
              <a:rPr lang="es-ES" sz="1000" dirty="0" err="1" smtClean="0"/>
              <a:t>Hipoalargenico</a:t>
            </a:r>
            <a:r>
              <a:rPr lang="es-ES" sz="1000" dirty="0" smtClean="0"/>
              <a:t> ____ Durabilidad___ Ingredientes____  Precio _____</a:t>
            </a:r>
          </a:p>
          <a:p>
            <a:pPr marL="228600" indent="-228600"/>
            <a:r>
              <a:rPr lang="es-ES" sz="1000" dirty="0" smtClean="0"/>
              <a:t>         Diseño_____ Calidad____</a:t>
            </a:r>
          </a:p>
          <a:p>
            <a:pPr marL="228600" indent="-228600"/>
            <a:endParaRPr lang="es-ES" sz="1000" dirty="0" smtClean="0"/>
          </a:p>
          <a:p>
            <a:pPr marL="228600" indent="-228600">
              <a:buAutoNum type="arabicPeriod" startAt="10"/>
            </a:pPr>
            <a:r>
              <a:rPr lang="es-ES" sz="1000" dirty="0" smtClean="0"/>
              <a:t>¿Estarías dispuesto a invertir en un cosmético natural, que te ofrezca mayores beneficios que uno convencional? Si____ No____</a:t>
            </a:r>
          </a:p>
          <a:p>
            <a:pPr marL="228600" indent="-228600">
              <a:buAutoNum type="arabicPeriod" startAt="10"/>
            </a:pPr>
            <a:endParaRPr lang="es-ES" sz="1000" dirty="0" smtClean="0"/>
          </a:p>
          <a:p>
            <a:pPr marL="228600" indent="-228600">
              <a:buAutoNum type="arabicPeriod" startAt="10"/>
            </a:pPr>
            <a:r>
              <a:rPr lang="es-ES" sz="1000" dirty="0" smtClean="0"/>
              <a:t> Con respecto a la pregunta anterior ¿Cuánto gastarías aproximadamente? </a:t>
            </a:r>
          </a:p>
          <a:p>
            <a:pPr marL="228600" indent="-228600"/>
            <a:r>
              <a:rPr lang="es-ES" sz="1000" dirty="0" smtClean="0"/>
              <a:t>         $0 a $300 ___  $400 a $800 ____  $ 900 a $1200 ____ Mas de $1300 ____</a:t>
            </a:r>
          </a:p>
          <a:p>
            <a:pPr marL="228600" indent="-228600"/>
            <a:r>
              <a:rPr lang="es-ES" sz="1000" dirty="0" smtClean="0"/>
              <a:t> </a:t>
            </a:r>
          </a:p>
          <a:p>
            <a:pPr marL="228600" indent="-228600">
              <a:buAutoNum type="arabicPeriod" startAt="12"/>
            </a:pPr>
            <a:r>
              <a:rPr lang="es-ES" sz="1000" dirty="0" smtClean="0"/>
              <a:t>Ordena del 1 al  , donde seria el lugar en donde comprarías un cosmético </a:t>
            </a:r>
            <a:r>
              <a:rPr lang="es-ES" sz="1000" dirty="0" err="1" smtClean="0"/>
              <a:t>natu</a:t>
            </a:r>
            <a:endParaRPr lang="es-ES" sz="1000" dirty="0" smtClean="0"/>
          </a:p>
          <a:p>
            <a:pPr marL="228600" indent="-228600"/>
            <a:r>
              <a:rPr lang="es-ES" sz="1000" dirty="0" smtClean="0"/>
              <a:t>        </a:t>
            </a:r>
            <a:r>
              <a:rPr lang="es-ES" sz="1000" dirty="0" err="1" smtClean="0"/>
              <a:t>ral</a:t>
            </a:r>
            <a:r>
              <a:rPr lang="es-ES" sz="1000" dirty="0" smtClean="0"/>
              <a:t>.</a:t>
            </a:r>
          </a:p>
          <a:p>
            <a:pPr marL="228600" indent="-228600"/>
            <a:r>
              <a:rPr lang="es-ES" sz="1000" dirty="0" smtClean="0"/>
              <a:t>        Tienda de Autoservicio__ Tienda especializada ___  Por Catalogo __ Internet ___ </a:t>
            </a:r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  <a:p>
            <a:pPr marL="228600" indent="-228600"/>
            <a:endParaRPr lang="es-ES" sz="1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672</Words>
  <Application>Microsoft Office PowerPoint</Application>
  <PresentationFormat>Presentación en pantalla (4:3)</PresentationFormat>
  <Paragraphs>95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Company>Win7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Administrador</dc:creator>
  <cp:lastModifiedBy>Administrador</cp:lastModifiedBy>
  <cp:revision>3</cp:revision>
  <dcterms:created xsi:type="dcterms:W3CDTF">2012-03-28T01:11:15Z</dcterms:created>
  <dcterms:modified xsi:type="dcterms:W3CDTF">2012-04-18T00:10:00Z</dcterms:modified>
</cp:coreProperties>
</file>

<file path=docProps/thumbnail.jpeg>
</file>